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2" d="100"/>
          <a:sy n="72" d="100"/>
        </p:scale>
        <p:origin x="-2360" y="-80"/>
      </p:cViewPr>
      <p:guideLst>
        <p:guide orient="horz" pos="3168"/>
        <p:guide pos="244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4"/>
            <a:ext cx="6606540" cy="21560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30B77-6A3E-7B49-B406-0ACBA50ABA1E}" type="datetimeFigureOut">
              <a:rPr lang="en-US" smtClean="0"/>
              <a:t>9/5/15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ACF5B-0FB6-964F-84D5-4FF7E46C66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731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30B77-6A3E-7B49-B406-0ACBA50ABA1E}" type="datetimeFigureOut">
              <a:rPr lang="en-US" smtClean="0"/>
              <a:t>9/5/15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ACF5B-0FB6-964F-84D5-4FF7E46C66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873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34990" y="402803"/>
            <a:ext cx="1748790" cy="85822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8620" y="402803"/>
            <a:ext cx="5116830" cy="85822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30B77-6A3E-7B49-B406-0ACBA50ABA1E}" type="datetimeFigureOut">
              <a:rPr lang="en-US" smtClean="0"/>
              <a:t>9/5/15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ACF5B-0FB6-964F-84D5-4FF7E46C66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529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30B77-6A3E-7B49-B406-0ACBA50ABA1E}" type="datetimeFigureOut">
              <a:rPr lang="en-US" smtClean="0"/>
              <a:t>9/5/15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ACF5B-0FB6-964F-84D5-4FF7E46C66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407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0"/>
            <a:ext cx="6606540" cy="220027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30B77-6A3E-7B49-B406-0ACBA50ABA1E}" type="datetimeFigureOut">
              <a:rPr lang="en-US" smtClean="0"/>
              <a:t>9/5/15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ACF5B-0FB6-964F-84D5-4FF7E46C66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939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8620" y="2346961"/>
            <a:ext cx="3432810" cy="663807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0970" y="2346961"/>
            <a:ext cx="3432810" cy="663807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30B77-6A3E-7B49-B406-0ACBA50ABA1E}" type="datetimeFigureOut">
              <a:rPr lang="en-US" smtClean="0"/>
              <a:t>9/5/15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ACF5B-0FB6-964F-84D5-4FF7E46C66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731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1499"/>
            <a:ext cx="3434160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89817"/>
            <a:ext cx="3434160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2" y="2251499"/>
            <a:ext cx="3435509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2" y="3189817"/>
            <a:ext cx="3435509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30B77-6A3E-7B49-B406-0ACBA50ABA1E}" type="datetimeFigureOut">
              <a:rPr lang="en-US" smtClean="0"/>
              <a:t>9/5/15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ACF5B-0FB6-964F-84D5-4FF7E46C66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148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30B77-6A3E-7B49-B406-0ACBA50ABA1E}" type="datetimeFigureOut">
              <a:rPr lang="en-US" smtClean="0"/>
              <a:t>9/5/15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ACF5B-0FB6-964F-84D5-4FF7E46C66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899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30B77-6A3E-7B49-B406-0ACBA50ABA1E}" type="datetimeFigureOut">
              <a:rPr lang="en-US" smtClean="0"/>
              <a:t>9/5/15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ACF5B-0FB6-964F-84D5-4FF7E46C66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604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0473"/>
            <a:ext cx="2557066" cy="170434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2" y="400474"/>
            <a:ext cx="4344988" cy="858456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0" y="2104814"/>
            <a:ext cx="2557066" cy="68802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30B77-6A3E-7B49-B406-0ACBA50ABA1E}" type="datetimeFigureOut">
              <a:rPr lang="en-US" smtClean="0"/>
              <a:t>9/5/15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ACF5B-0FB6-964F-84D5-4FF7E46C66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692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0"/>
            <a:ext cx="4663440" cy="83121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7"/>
            <a:ext cx="4663440" cy="60350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6"/>
            <a:ext cx="4663440" cy="11804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30B77-6A3E-7B49-B406-0ACBA50ABA1E}" type="datetimeFigureOut">
              <a:rPr lang="en-US" smtClean="0"/>
              <a:t>9/5/15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ACF5B-0FB6-964F-84D5-4FF7E46C66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596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346961"/>
            <a:ext cx="6995160" cy="66380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620" y="9322647"/>
            <a:ext cx="18135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D30B77-6A3E-7B49-B406-0ACBA50ABA1E}" type="datetimeFigureOut">
              <a:rPr lang="en-US" smtClean="0"/>
              <a:t>9/5/15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570" y="9322647"/>
            <a:ext cx="24612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220" y="9322647"/>
            <a:ext cx="18135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2ACF5B-0FB6-964F-84D5-4FF7E46C66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542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98714" y="4081315"/>
            <a:ext cx="5745689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900" dirty="0" smtClean="0">
                <a:latin typeface="Bell MT"/>
                <a:cs typeface="Bell MT"/>
              </a:rPr>
              <a:t>Click on this box to edit it, and type up your company’s process for handling unattended information. </a:t>
            </a:r>
          </a:p>
          <a:p>
            <a:pPr algn="ctr"/>
            <a:endParaRPr lang="en-US" sz="1900" dirty="0" smtClean="0">
              <a:latin typeface="Bell MT"/>
              <a:cs typeface="Bell MT"/>
            </a:endParaRPr>
          </a:p>
          <a:p>
            <a:pPr algn="ctr"/>
            <a:r>
              <a:rPr lang="en-US" sz="1900" dirty="0" smtClean="0">
                <a:latin typeface="Bell MT"/>
                <a:cs typeface="Bell MT"/>
              </a:rPr>
              <a:t>For example, should employees: </a:t>
            </a:r>
          </a:p>
          <a:p>
            <a:pPr algn="ctr"/>
            <a:endParaRPr lang="en-US" sz="1900" dirty="0">
              <a:latin typeface="Bell MT"/>
              <a:cs typeface="Bell MT"/>
            </a:endParaRPr>
          </a:p>
          <a:p>
            <a:pPr algn="ctr"/>
            <a:r>
              <a:rPr lang="en-US" sz="1900" i="1" dirty="0" smtClean="0">
                <a:latin typeface="Bell MT"/>
                <a:cs typeface="Bell MT"/>
              </a:rPr>
              <a:t>Call the Ethics and Compliance Helpline? </a:t>
            </a:r>
          </a:p>
          <a:p>
            <a:pPr marL="285750" indent="-285750" algn="ctr">
              <a:buFont typeface="Arial"/>
              <a:buChar char="•"/>
            </a:pPr>
            <a:endParaRPr lang="en-US" sz="1900" i="1" dirty="0">
              <a:latin typeface="Bell MT"/>
              <a:cs typeface="Bell MT"/>
            </a:endParaRPr>
          </a:p>
          <a:p>
            <a:pPr algn="ctr"/>
            <a:r>
              <a:rPr lang="en-US" sz="1900" i="1" dirty="0" smtClean="0">
                <a:latin typeface="Bell MT"/>
                <a:cs typeface="Bell MT"/>
              </a:rPr>
              <a:t>Report it to their manager?</a:t>
            </a:r>
            <a:endParaRPr lang="en-US" sz="1900" i="1" dirty="0" smtClean="0">
              <a:latin typeface="Bell MT"/>
              <a:cs typeface="Bell MT"/>
            </a:endParaRPr>
          </a:p>
          <a:p>
            <a:pPr algn="ctr"/>
            <a:endParaRPr lang="en-US" sz="1900" i="1" dirty="0">
              <a:latin typeface="Bell MT"/>
              <a:cs typeface="Bell MT"/>
            </a:endParaRPr>
          </a:p>
          <a:p>
            <a:pPr algn="ctr"/>
            <a:r>
              <a:rPr lang="en-US" sz="1900" i="1" dirty="0" smtClean="0">
                <a:latin typeface="Bell MT"/>
                <a:cs typeface="Bell MT"/>
              </a:rPr>
              <a:t>PDF a copy to a designated email inbox? </a:t>
            </a:r>
          </a:p>
          <a:p>
            <a:pPr algn="ctr"/>
            <a:endParaRPr lang="en-US" sz="1900" dirty="0">
              <a:latin typeface="Bell MT"/>
              <a:cs typeface="Bell MT"/>
            </a:endParaRPr>
          </a:p>
          <a:p>
            <a:pPr algn="ctr"/>
            <a:r>
              <a:rPr lang="en-US" sz="1900" dirty="0" smtClean="0">
                <a:latin typeface="Bell MT"/>
                <a:cs typeface="Bell MT"/>
              </a:rPr>
              <a:t>Whatever it is, make sure you include the same description in your email announcing the Golden Ticket activity in order to drive a consistent message.</a:t>
            </a:r>
            <a:endParaRPr lang="en-US" sz="1900" dirty="0">
              <a:latin typeface="Bell MT"/>
              <a:cs typeface="Bell MT"/>
            </a:endParaRPr>
          </a:p>
        </p:txBody>
      </p:sp>
    </p:spTree>
    <p:extLst>
      <p:ext uri="{BB962C8B-B14F-4D97-AF65-F5344CB8AC3E}">
        <p14:creationId xmlns:p14="http://schemas.microsoft.com/office/powerpoint/2010/main" val="11508362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74</Words>
  <Application>Microsoft Macintosh PowerPoint</Application>
  <PresentationFormat>Custom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Manager/>
  <Company>Broadcat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Golden Ticket Template</dc:title>
  <dc:subject>Template doc for compliance activity</dc:subject>
  <dc:creator>Broadcat</dc:creator>
  <cp:keywords>ethics, compliance, confidentiality, games</cp:keywords>
  <dc:description>A document template to be used for running a "Golden Ticket" ethics and compliance game. For detailed instructions, see thebroadcat.com/blog.</dc:description>
  <cp:lastModifiedBy>Aimee Blanchard</cp:lastModifiedBy>
  <cp:revision>6</cp:revision>
  <dcterms:created xsi:type="dcterms:W3CDTF">2015-09-05T18:54:57Z</dcterms:created>
  <dcterms:modified xsi:type="dcterms:W3CDTF">2015-09-05T19:35:50Z</dcterms:modified>
  <cp:category>ethics, compilance, confidentiality, games</cp:category>
</cp:coreProperties>
</file>